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  <p:sldMasterId id="2147483774" r:id="rId2"/>
  </p:sldMasterIdLst>
  <p:sldIdLst>
    <p:sldId id="257" r:id="rId3"/>
    <p:sldId id="258" r:id="rId4"/>
    <p:sldId id="259" r:id="rId5"/>
    <p:sldId id="272" r:id="rId6"/>
    <p:sldId id="260" r:id="rId7"/>
    <p:sldId id="269" r:id="rId8"/>
    <p:sldId id="270" r:id="rId9"/>
    <p:sldId id="262" r:id="rId10"/>
    <p:sldId id="271" r:id="rId11"/>
    <p:sldId id="273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97"/>
  </p:normalViewPr>
  <p:slideViewPr>
    <p:cSldViewPr snapToGrid="0">
      <p:cViewPr varScale="1">
        <p:scale>
          <a:sx n="84" d="100"/>
          <a:sy n="84" d="100"/>
        </p:scale>
        <p:origin x="1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38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15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053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5118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537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980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281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83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5931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383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7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892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8792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183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368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826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1202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6623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2956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852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645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30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42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38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801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30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479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00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8506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7527D6B-0605-0748-B39D-36235453A463}" type="datetimeFigureOut">
              <a:rPr lang="tr-TR" smtClean="0"/>
              <a:t>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62EE6BA-44CB-EE41-9A09-2C98810A82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20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3ADCB2-0C22-0DE9-5AF2-39A43E435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69776"/>
            <a:ext cx="8144134" cy="918448"/>
          </a:xfrm>
        </p:spPr>
        <p:txBody>
          <a:bodyPr/>
          <a:lstStyle/>
          <a:p>
            <a:r>
              <a:rPr lang="tr-TR" sz="4000" dirty="0"/>
              <a:t>MUNZUR ÜNİVERSİTESİ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02B3CC-96B2-ABA6-8C96-A126BFAB75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3933" y="4394039"/>
            <a:ext cx="8144134" cy="111768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tr-TR" dirty="0"/>
              <a:t>STAJ SUNUMU</a:t>
            </a:r>
          </a:p>
          <a:p>
            <a:pPr algn="ctr"/>
            <a:r>
              <a:rPr lang="tr-TR" dirty="0"/>
              <a:t>Öğrenci Ad-</a:t>
            </a:r>
            <a:r>
              <a:rPr lang="tr-TR" dirty="0" err="1"/>
              <a:t>Soyad</a:t>
            </a:r>
            <a:endParaRPr lang="tr-TR" dirty="0"/>
          </a:p>
          <a:p>
            <a:pPr algn="ctr"/>
            <a:r>
              <a:rPr lang="tr-TR" dirty="0"/>
              <a:t>Staj Yapılan Kurum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D941D5CB-238D-B030-7801-2DE323A99076}"/>
              </a:ext>
            </a:extLst>
          </p:cNvPr>
          <p:cNvSpPr txBox="1">
            <a:spLocks/>
          </p:cNvSpPr>
          <p:nvPr/>
        </p:nvSpPr>
        <p:spPr>
          <a:xfrm>
            <a:off x="1416785" y="5511726"/>
            <a:ext cx="9144000" cy="9184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400" b="1" dirty="0"/>
              <a:t>GÜZEL SANATLAR, TASARIM VE MİMARLIK FAKÜLTESİ</a:t>
            </a:r>
          </a:p>
          <a:p>
            <a:r>
              <a:rPr lang="tr-TR" sz="2400" b="1" dirty="0"/>
              <a:t>GASTRONOMİ VE MUTFAK SANATLARI BÖLÜMÜ</a:t>
            </a:r>
          </a:p>
        </p:txBody>
      </p:sp>
      <p:pic>
        <p:nvPicPr>
          <p:cNvPr id="1026" name="Picture 2" descr="Munzur Üniversitesi Logo PNG Vector (EPS) Free Download">
            <a:extLst>
              <a:ext uri="{FF2B5EF4-FFF2-40B4-BE49-F238E27FC236}">
                <a16:creationId xmlns:a16="http://schemas.microsoft.com/office/drawing/2014/main" id="{1F26125D-CDA9-91DE-4306-613A9D215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107951"/>
            <a:ext cx="1717752" cy="226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670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250146" y="447254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2;p3">
            <a:extLst>
              <a:ext uri="{FF2B5EF4-FFF2-40B4-BE49-F238E27FC236}">
                <a16:creationId xmlns:a16="http://schemas.microsoft.com/office/drawing/2014/main" id="{59D15DC5-EBC0-C694-D503-299FCBA8F5E6}"/>
              </a:ext>
            </a:extLst>
          </p:cNvPr>
          <p:cNvSpPr txBox="1"/>
          <p:nvPr/>
        </p:nvSpPr>
        <p:spPr>
          <a:xfrm>
            <a:off x="818858" y="1097880"/>
            <a:ext cx="10756108" cy="425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tr-TR" sz="1600" dirty="0"/>
          </a:p>
          <a:p>
            <a:endParaRPr lang="tr-TR" sz="2400" dirty="0"/>
          </a:p>
          <a:p>
            <a:r>
              <a:rPr lang="tr-TR" sz="2400" dirty="0"/>
              <a:t>Öğrendiğiniz bir yemeğin görseliyle beraber reçetesini sununuz. </a:t>
            </a:r>
          </a:p>
          <a:p>
            <a:endParaRPr lang="tr-TR" sz="20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endParaRPr sz="20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4119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115125" y="660018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2;p3">
            <a:extLst>
              <a:ext uri="{FF2B5EF4-FFF2-40B4-BE49-F238E27FC236}">
                <a16:creationId xmlns:a16="http://schemas.microsoft.com/office/drawing/2014/main" id="{C4A8C328-A8C6-59A5-7FB4-9A55F1D1F4F9}"/>
              </a:ext>
            </a:extLst>
          </p:cNvPr>
          <p:cNvSpPr txBox="1"/>
          <p:nvPr/>
        </p:nvSpPr>
        <p:spPr>
          <a:xfrm>
            <a:off x="377229" y="310531"/>
            <a:ext cx="11437541" cy="6168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 algn="just"/>
            <a:endParaRPr lang="tr-TR" sz="2800" b="1" dirty="0"/>
          </a:p>
          <a:p>
            <a:pPr lvl="1" algn="just"/>
            <a:r>
              <a:rPr lang="tr-TR" sz="2400" b="1" dirty="0"/>
              <a:t>Deneyimlerinizden yola çıkarak staj sürecinizi aşağıdaki ifadeleri puanlayınız.</a:t>
            </a:r>
          </a:p>
          <a:p>
            <a:pPr lvl="1" algn="just"/>
            <a:r>
              <a:rPr lang="tr-TR" sz="2400" b="1" dirty="0"/>
              <a:t> (1: kötü, 2: kötü, 3:idare eder, 4:iyi, 5: harika)</a:t>
            </a:r>
          </a:p>
          <a:p>
            <a:pPr lvl="1" algn="just">
              <a:lnSpc>
                <a:spcPct val="200000"/>
              </a:lnSpc>
            </a:pPr>
            <a:r>
              <a:rPr lang="tr-TR" sz="2400" b="1" dirty="0"/>
              <a:t>A – Çalışma ortamı </a:t>
            </a:r>
          </a:p>
          <a:p>
            <a:pPr lvl="1" algn="just">
              <a:lnSpc>
                <a:spcPct val="200000"/>
              </a:lnSpc>
            </a:pPr>
            <a:r>
              <a:rPr lang="tr-TR" sz="2400" b="1" dirty="0"/>
              <a:t>B – Mesleki kazanım</a:t>
            </a:r>
          </a:p>
          <a:p>
            <a:pPr lvl="1" algn="just">
              <a:lnSpc>
                <a:spcPct val="200000"/>
              </a:lnSpc>
            </a:pPr>
            <a:r>
              <a:rPr lang="tr-TR" sz="2400" b="1" dirty="0"/>
              <a:t>C- Kişisel gelişim</a:t>
            </a:r>
          </a:p>
          <a:p>
            <a:pPr lvl="1" algn="just">
              <a:lnSpc>
                <a:spcPct val="200000"/>
              </a:lnSpc>
            </a:pPr>
            <a:r>
              <a:rPr lang="tr-TR" sz="2400" b="1" dirty="0"/>
              <a:t>D- Genel deneyim</a:t>
            </a:r>
          </a:p>
        </p:txBody>
      </p:sp>
    </p:spTree>
    <p:extLst>
      <p:ext uri="{BB962C8B-B14F-4D97-AF65-F5344CB8AC3E}">
        <p14:creationId xmlns:p14="http://schemas.microsoft.com/office/powerpoint/2010/main" val="2930412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">
            <a:extLst>
              <a:ext uri="{FF2B5EF4-FFF2-40B4-BE49-F238E27FC236}">
                <a16:creationId xmlns:a16="http://schemas.microsoft.com/office/drawing/2014/main" id="{79609FBC-E319-54E0-C6B8-D4D1A5BDCA58}"/>
              </a:ext>
            </a:extLst>
          </p:cNvPr>
          <p:cNvSpPr txBox="1"/>
          <p:nvPr/>
        </p:nvSpPr>
        <p:spPr>
          <a:xfrm>
            <a:off x="349298" y="1068815"/>
            <a:ext cx="11147609" cy="425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tr-TR" sz="2800" b="1" dirty="0"/>
              <a:t>Sunumlarda, bilgiyi kopyala yapıştır yapmak yerine kendi cümlelerinizle yazınız.</a:t>
            </a:r>
          </a:p>
          <a:p>
            <a:pPr marL="457200" lvl="1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tr-TR" sz="2800" b="1" dirty="0"/>
              <a:t>Bir slaytta paragraflarca yazı koymayınız, sunumunuzu zenginleştirilmiş içerik (Çekmiş olduğunuz fotoğraflar vb.) ile destekleyiniz.</a:t>
            </a:r>
          </a:p>
        </p:txBody>
      </p:sp>
    </p:spTree>
    <p:extLst>
      <p:ext uri="{BB962C8B-B14F-4D97-AF65-F5344CB8AC3E}">
        <p14:creationId xmlns:p14="http://schemas.microsoft.com/office/powerpoint/2010/main" val="2018992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2;p3">
            <a:extLst>
              <a:ext uri="{FF2B5EF4-FFF2-40B4-BE49-F238E27FC236}">
                <a16:creationId xmlns:a16="http://schemas.microsoft.com/office/drawing/2014/main" id="{EED3DB45-F163-84DB-E3E5-83C873741839}"/>
              </a:ext>
            </a:extLst>
          </p:cNvPr>
          <p:cNvSpPr txBox="1"/>
          <p:nvPr/>
        </p:nvSpPr>
        <p:spPr>
          <a:xfrm>
            <a:off x="8486701" y="5948706"/>
            <a:ext cx="5731104" cy="797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 algn="just">
              <a:lnSpc>
                <a:spcPct val="200000"/>
              </a:lnSpc>
            </a:pPr>
            <a:r>
              <a:rPr lang="tr-TR" sz="2000" b="1" dirty="0"/>
              <a:t>TEŞEKKÜR EDERİZ…</a:t>
            </a:r>
          </a:p>
        </p:txBody>
      </p:sp>
    </p:spTree>
    <p:extLst>
      <p:ext uri="{BB962C8B-B14F-4D97-AF65-F5344CB8AC3E}">
        <p14:creationId xmlns:p14="http://schemas.microsoft.com/office/powerpoint/2010/main" val="20663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349300" y="526203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64;p2">
            <a:extLst>
              <a:ext uri="{FF2B5EF4-FFF2-40B4-BE49-F238E27FC236}">
                <a16:creationId xmlns:a16="http://schemas.microsoft.com/office/drawing/2014/main" id="{BC3F85D8-3C2C-D12C-D5BE-138C5E3B37AD}"/>
              </a:ext>
            </a:extLst>
          </p:cNvPr>
          <p:cNvSpPr txBox="1"/>
          <p:nvPr/>
        </p:nvSpPr>
        <p:spPr>
          <a:xfrm>
            <a:off x="717289" y="1408067"/>
            <a:ext cx="10478535" cy="4599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indent="-457200" algn="just">
              <a:lnSpc>
                <a:spcPct val="150000"/>
              </a:lnSpc>
              <a:buSzPts val="1800"/>
              <a:buFont typeface="Wingdings" panose="05000000000000000000" pitchFamily="2" charset="2"/>
              <a:buChar char="Ø"/>
            </a:pPr>
            <a:r>
              <a:rPr lang="tr-TR" sz="2800" b="1" dirty="0"/>
              <a:t>Staj sunumu 18 </a:t>
            </a:r>
            <a:r>
              <a:rPr lang="tr-TR" sz="2800" b="1" dirty="0" err="1"/>
              <a:t>slaytı</a:t>
            </a:r>
            <a:r>
              <a:rPr lang="tr-TR" sz="2800" b="1" dirty="0"/>
              <a:t> ve 10 dakikayı geçmemelidir.</a:t>
            </a:r>
          </a:p>
          <a:p>
            <a:pPr marL="571500" indent="-457200" algn="just">
              <a:lnSpc>
                <a:spcPct val="150000"/>
              </a:lnSpc>
              <a:buSzPts val="1800"/>
              <a:buFont typeface="Wingdings" panose="05000000000000000000" pitchFamily="2" charset="2"/>
              <a:buChar char="Ø"/>
            </a:pPr>
            <a:r>
              <a:rPr lang="tr-TR" sz="2800" b="1" dirty="0"/>
              <a:t>Staj yapılan kurum kısaca tanıtılmalı, öğrencinin staj süresinde neler yaptığı, ne aşamalar kaydettiği üzerinde daha çok durulmalıdır.</a:t>
            </a:r>
          </a:p>
          <a:p>
            <a:pPr marL="114300">
              <a:lnSpc>
                <a:spcPct val="150000"/>
              </a:lnSpc>
              <a:buSzPts val="1800"/>
            </a:pPr>
            <a:endParaRPr lang="tr-TR" sz="1800" b="1" dirty="0"/>
          </a:p>
          <a:p>
            <a:pPr marL="4572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endParaRPr sz="2400" b="1" i="0" u="none" strike="noStrike" cap="none" dirty="0">
              <a:solidFill>
                <a:srgbClr val="00000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2078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349300" y="526203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72;p3">
            <a:extLst>
              <a:ext uri="{FF2B5EF4-FFF2-40B4-BE49-F238E27FC236}">
                <a16:creationId xmlns:a16="http://schemas.microsoft.com/office/drawing/2014/main" id="{D1FEC867-8B1F-8E2A-0A82-0DE7535131EF}"/>
              </a:ext>
            </a:extLst>
          </p:cNvPr>
          <p:cNvSpPr txBox="1"/>
          <p:nvPr/>
        </p:nvSpPr>
        <p:spPr>
          <a:xfrm>
            <a:off x="250146" y="1509311"/>
            <a:ext cx="11558995" cy="4822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Staj yaptığınız işletmeye dair aşağıdaki bilgileri paylaşın. 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tr-TR" sz="2800" dirty="0"/>
          </a:p>
          <a:p>
            <a:pPr>
              <a:lnSpc>
                <a:spcPct val="130000"/>
              </a:lnSpc>
            </a:pPr>
            <a:r>
              <a:rPr lang="tr-TR" sz="2800" dirty="0"/>
              <a:t>A- Destinasyon bilgisi, kuruluş bilgisi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B- İşletmenin türü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C- Diğer işletmelerden ayıran bir özellik var mı? (Belirli tema, konsept vb.)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E- Otel ise konaklama kapasitesi, restoran ise kuver sayısı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F- Çalışan sayısı/mutfak personel sayısı/bölüm çalışan sayısı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    Gibi örnek veriler paylaşılabilir. </a:t>
            </a:r>
          </a:p>
        </p:txBody>
      </p:sp>
    </p:spTree>
    <p:extLst>
      <p:ext uri="{BB962C8B-B14F-4D97-AF65-F5344CB8AC3E}">
        <p14:creationId xmlns:p14="http://schemas.microsoft.com/office/powerpoint/2010/main" val="1727815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349300" y="526203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72;p3">
            <a:extLst>
              <a:ext uri="{FF2B5EF4-FFF2-40B4-BE49-F238E27FC236}">
                <a16:creationId xmlns:a16="http://schemas.microsoft.com/office/drawing/2014/main" id="{D1FEC867-8B1F-8E2A-0A82-0DE7535131EF}"/>
              </a:ext>
            </a:extLst>
          </p:cNvPr>
          <p:cNvSpPr txBox="1"/>
          <p:nvPr/>
        </p:nvSpPr>
        <p:spPr>
          <a:xfrm>
            <a:off x="250146" y="1509311"/>
            <a:ext cx="11941854" cy="2906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Staj yaptığınız işletmede mutfak organizasyonunu açıklayınız.</a:t>
            </a:r>
          </a:p>
          <a:p>
            <a:pPr>
              <a:lnSpc>
                <a:spcPct val="130000"/>
              </a:lnSpc>
            </a:pP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098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349300" y="526203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2;p3">
            <a:extLst>
              <a:ext uri="{FF2B5EF4-FFF2-40B4-BE49-F238E27FC236}">
                <a16:creationId xmlns:a16="http://schemas.microsoft.com/office/drawing/2014/main" id="{9A6D7794-6584-0517-F1CC-7D5C2D8BB0CF}"/>
              </a:ext>
            </a:extLst>
          </p:cNvPr>
          <p:cNvSpPr txBox="1"/>
          <p:nvPr/>
        </p:nvSpPr>
        <p:spPr>
          <a:xfrm>
            <a:off x="349300" y="1220545"/>
            <a:ext cx="11103002" cy="425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tr-TR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b="1" dirty="0"/>
              <a:t>Staj yaptığınız işletmeyi aşağıdaki örnek kalıplardan yol çıkarak açıklayınız.</a:t>
            </a:r>
          </a:p>
          <a:p>
            <a:endParaRPr lang="tr-TR" sz="2800" dirty="0"/>
          </a:p>
          <a:p>
            <a:pPr marL="400050" indent="-400050">
              <a:buAutoNum type="romanLcPeriod"/>
            </a:pPr>
            <a:r>
              <a:rPr lang="tr-TR" sz="2800" dirty="0"/>
              <a:t>Hangi bölümde çalıştığınız</a:t>
            </a:r>
          </a:p>
          <a:p>
            <a:pPr marL="400050" indent="-400050">
              <a:buAutoNum type="romanLcPeriod"/>
            </a:pPr>
            <a:r>
              <a:rPr lang="tr-TR" sz="2800" dirty="0"/>
              <a:t>Staj yaptığınız bölümde toplam çalışan sayısı </a:t>
            </a:r>
          </a:p>
          <a:p>
            <a:pPr marL="400050" indent="-400050">
              <a:buAutoNum type="romanLcPeriod"/>
            </a:pPr>
            <a:r>
              <a:rPr lang="tr-TR" sz="2800" dirty="0"/>
              <a:t>Staj yaptığınız bölümde çalışanların eğitim düzeyi</a:t>
            </a:r>
          </a:p>
          <a:p>
            <a:pPr marL="400050" indent="-400050">
              <a:buAutoNum type="romanLcPeriod"/>
            </a:pPr>
            <a:r>
              <a:rPr lang="tr-TR" sz="2800" dirty="0"/>
              <a:t> Ast-üst ilişkisi vb.</a:t>
            </a:r>
          </a:p>
        </p:txBody>
      </p:sp>
    </p:spTree>
    <p:extLst>
      <p:ext uri="{BB962C8B-B14F-4D97-AF65-F5344CB8AC3E}">
        <p14:creationId xmlns:p14="http://schemas.microsoft.com/office/powerpoint/2010/main" val="44499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349300" y="526203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2;p3">
            <a:extLst>
              <a:ext uri="{FF2B5EF4-FFF2-40B4-BE49-F238E27FC236}">
                <a16:creationId xmlns:a16="http://schemas.microsoft.com/office/drawing/2014/main" id="{9A6D7794-6584-0517-F1CC-7D5C2D8BB0CF}"/>
              </a:ext>
            </a:extLst>
          </p:cNvPr>
          <p:cNvSpPr txBox="1"/>
          <p:nvPr/>
        </p:nvSpPr>
        <p:spPr>
          <a:xfrm>
            <a:off x="349300" y="1220545"/>
            <a:ext cx="11103002" cy="425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tr-TR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b="1" dirty="0"/>
              <a:t>Staj yaptığınız işletmede yemek üretim sürecini örnek kalıplardan yol çıkarak açıklayınız.</a:t>
            </a:r>
          </a:p>
          <a:p>
            <a:endParaRPr lang="tr-TR" sz="2800" dirty="0"/>
          </a:p>
          <a:p>
            <a:pPr marL="400050" indent="-400050">
              <a:buAutoNum type="romanLcPeriod"/>
            </a:pPr>
            <a:r>
              <a:rPr lang="tr-TR" sz="2800" dirty="0"/>
              <a:t>Ön hazırlık sürecinde göreviniz</a:t>
            </a:r>
          </a:p>
          <a:p>
            <a:pPr marL="400050" indent="-400050">
              <a:buAutoNum type="romanLcPeriod"/>
            </a:pPr>
            <a:r>
              <a:rPr lang="tr-TR" sz="2800" dirty="0"/>
              <a:t>Mesai saatleriniz</a:t>
            </a:r>
          </a:p>
          <a:p>
            <a:pPr marL="400050" indent="-400050">
              <a:buAutoNum type="romanLcPeriod"/>
            </a:pPr>
            <a:r>
              <a:rPr lang="tr-TR" sz="2800" dirty="0"/>
              <a:t> Servis sonrası görevleriniz</a:t>
            </a:r>
          </a:p>
          <a:p>
            <a:pPr marL="400050" indent="-400050">
              <a:buAutoNum type="romanLcPeriod"/>
            </a:pPr>
            <a:r>
              <a:rPr lang="tr-TR" sz="2800" dirty="0"/>
              <a:t>Öğrendiğiniz reçeteler</a:t>
            </a:r>
          </a:p>
          <a:p>
            <a:pPr marL="400050" indent="-400050">
              <a:buAutoNum type="romanLcPeriod"/>
            </a:pPr>
            <a:r>
              <a:rPr lang="tr-TR" sz="2800" dirty="0"/>
              <a:t>İlk kez yaşadığınız/tecrübe ettiğiniz bir mesleki deneyim</a:t>
            </a:r>
          </a:p>
        </p:txBody>
      </p:sp>
    </p:spTree>
    <p:extLst>
      <p:ext uri="{BB962C8B-B14F-4D97-AF65-F5344CB8AC3E}">
        <p14:creationId xmlns:p14="http://schemas.microsoft.com/office/powerpoint/2010/main" val="1600684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349300" y="526203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2;p3">
            <a:extLst>
              <a:ext uri="{FF2B5EF4-FFF2-40B4-BE49-F238E27FC236}">
                <a16:creationId xmlns:a16="http://schemas.microsoft.com/office/drawing/2014/main" id="{9A6D7794-6584-0517-F1CC-7D5C2D8BB0CF}"/>
              </a:ext>
            </a:extLst>
          </p:cNvPr>
          <p:cNvSpPr txBox="1"/>
          <p:nvPr/>
        </p:nvSpPr>
        <p:spPr>
          <a:xfrm>
            <a:off x="349300" y="1220545"/>
            <a:ext cx="11103002" cy="425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tr-TR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b="1" dirty="0"/>
              <a:t>Staj yaptığınız işletmedeki kazanımlarınızı örnek kalıplardan yol çıkarak açıklayınız.</a:t>
            </a:r>
          </a:p>
          <a:p>
            <a:endParaRPr lang="tr-TR" sz="2800" dirty="0"/>
          </a:p>
          <a:p>
            <a:pPr marL="400050" indent="-400050">
              <a:buAutoNum type="romanLcPeriod"/>
            </a:pPr>
            <a:r>
              <a:rPr lang="tr-TR" sz="2800" dirty="0"/>
              <a:t>Staj yaptığınız işletmenin/bölümün size katkıları (mesleki, kişisel vb.) neler oldu? </a:t>
            </a:r>
          </a:p>
          <a:p>
            <a:pPr marL="400050" indent="-400050">
              <a:buAutoNum type="romanLcPeriod"/>
            </a:pPr>
            <a:r>
              <a:rPr lang="tr-TR" sz="2800" dirty="0"/>
              <a:t>Staj sürecinde yaşadığınız en ilginç deneyiminiz ne oldu?</a:t>
            </a:r>
          </a:p>
          <a:p>
            <a:pPr marL="400050" indent="-400050">
              <a:buAutoNum type="romanLcPeriod"/>
            </a:pPr>
            <a:r>
              <a:rPr lang="tr-TR" sz="2800" dirty="0"/>
              <a:t> Staj sürecinde yaşadığınız/içinde bulunduğunuz </a:t>
            </a:r>
            <a:r>
              <a:rPr lang="tr-TR" sz="2800" dirty="0" err="1"/>
              <a:t>duygudurumu</a:t>
            </a:r>
            <a:r>
              <a:rPr lang="tr-TR" sz="2800" dirty="0"/>
              <a:t> birkaç kelime ile özetleyiniz.</a:t>
            </a:r>
          </a:p>
        </p:txBody>
      </p:sp>
    </p:spTree>
    <p:extLst>
      <p:ext uri="{BB962C8B-B14F-4D97-AF65-F5344CB8AC3E}">
        <p14:creationId xmlns:p14="http://schemas.microsoft.com/office/powerpoint/2010/main" val="2413418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250146" y="447254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2;p3">
            <a:extLst>
              <a:ext uri="{FF2B5EF4-FFF2-40B4-BE49-F238E27FC236}">
                <a16:creationId xmlns:a16="http://schemas.microsoft.com/office/drawing/2014/main" id="{59D15DC5-EBC0-C694-D503-299FCBA8F5E6}"/>
              </a:ext>
            </a:extLst>
          </p:cNvPr>
          <p:cNvSpPr txBox="1"/>
          <p:nvPr/>
        </p:nvSpPr>
        <p:spPr>
          <a:xfrm>
            <a:off x="818858" y="1097880"/>
            <a:ext cx="10756108" cy="425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tr-TR" sz="1600" dirty="0"/>
          </a:p>
          <a:p>
            <a:endParaRPr lang="tr-TR" sz="2400" dirty="0"/>
          </a:p>
          <a:p>
            <a:r>
              <a:rPr lang="tr-TR" sz="2400" dirty="0"/>
              <a:t>Yemek üretim sürecine dair görseller ekleyiniz.</a:t>
            </a:r>
          </a:p>
          <a:p>
            <a:endParaRPr lang="tr-TR" sz="20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endParaRPr sz="20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67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63;p2">
            <a:extLst>
              <a:ext uri="{FF2B5EF4-FFF2-40B4-BE49-F238E27FC236}">
                <a16:creationId xmlns:a16="http://schemas.microsoft.com/office/drawing/2014/main" id="{D0A718F3-7235-1C6F-63BF-E1B884144483}"/>
              </a:ext>
            </a:extLst>
          </p:cNvPr>
          <p:cNvSpPr txBox="1"/>
          <p:nvPr/>
        </p:nvSpPr>
        <p:spPr>
          <a:xfrm>
            <a:off x="250146" y="447254"/>
            <a:ext cx="6877576" cy="49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İçerik</a:t>
            </a:r>
            <a:endParaRPr sz="20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72;p3">
            <a:extLst>
              <a:ext uri="{FF2B5EF4-FFF2-40B4-BE49-F238E27FC236}">
                <a16:creationId xmlns:a16="http://schemas.microsoft.com/office/drawing/2014/main" id="{59D15DC5-EBC0-C694-D503-299FCBA8F5E6}"/>
              </a:ext>
            </a:extLst>
          </p:cNvPr>
          <p:cNvSpPr txBox="1"/>
          <p:nvPr/>
        </p:nvSpPr>
        <p:spPr>
          <a:xfrm>
            <a:off x="818858" y="1097880"/>
            <a:ext cx="10756108" cy="425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tr-TR" sz="1600" dirty="0"/>
          </a:p>
          <a:p>
            <a:endParaRPr lang="tr-TR" sz="2400" dirty="0"/>
          </a:p>
          <a:p>
            <a:r>
              <a:rPr lang="tr-TR" sz="2400" dirty="0"/>
              <a:t>Açık büfe ya da hazırlanan sunum tabaklarından örnek görseller ekleyiniz.</a:t>
            </a:r>
          </a:p>
          <a:p>
            <a:endParaRPr lang="tr-TR" sz="2000" b="0" i="0" u="none" strike="noStrike" cap="none" dirty="0">
              <a:solidFill>
                <a:srgbClr val="000000"/>
              </a:solidFill>
              <a:sym typeface="Arial"/>
            </a:endParaRPr>
          </a:p>
          <a:p>
            <a:endParaRPr sz="2000" b="0" i="0" u="none" strike="noStrike" cap="none" dirty="0">
              <a:solidFill>
                <a:srgbClr val="00000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956659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Paket">
  <a:themeElements>
    <a:clrScheme name="Paket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{E96133C0-D325-5C4B-A8DC-233486B8BC55}tf10001122</Template>
  <TotalTime>2506</TotalTime>
  <Words>341</Words>
  <Application>Microsoft Office PowerPoint</Application>
  <PresentationFormat>Geniş ekran</PresentationFormat>
  <Paragraphs>66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Gill Sans MT</vt:lpstr>
      <vt:lpstr>Trebuchet MS</vt:lpstr>
      <vt:lpstr>Wingdings</vt:lpstr>
      <vt:lpstr>Berlin</vt:lpstr>
      <vt:lpstr>Paket</vt:lpstr>
      <vt:lpstr>MUNZUR ÜNİVERSİTESİ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MUNZUR ÜNİVERSİTESİ</dc:title>
  <dc:creator>Gökay GÜDEN</dc:creator>
  <cp:lastModifiedBy>H. Pınar YÜKSEL</cp:lastModifiedBy>
  <cp:revision>4</cp:revision>
  <dcterms:created xsi:type="dcterms:W3CDTF">2023-10-03T18:53:43Z</dcterms:created>
  <dcterms:modified xsi:type="dcterms:W3CDTF">2023-10-05T13:04:04Z</dcterms:modified>
</cp:coreProperties>
</file>